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chemeClr val="dk1"/>
                </a:solidFill>
                <a:latin typeface="Dosis"/>
                <a:ea typeface="Dosis"/>
                <a:cs typeface="Dosis"/>
                <a:sym typeface="Dosis"/>
              </a:rPr>
              <a:t>“</a:t>
            </a: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a:t>
            </a:r>
            <a:r>
              <a:rPr lang="en">
                <a:solidFill>
                  <a:schemeClr val="dk1"/>
                </a:solidFill>
                <a:latin typeface="Dosis"/>
                <a:ea typeface="Dosis"/>
                <a:cs typeface="Dosis"/>
                <a:sym typeface="Dosis"/>
              </a:rPr>
              <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Conversion Rate Analysis Based on Income, Spending and Age</a:t>
            </a:r>
            <a:endParaRPr b="1" i="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Lakukan Feature Engineering dengan menghitung conversion rate dengan definisi (#response / #visit). Tidak hanya conversion rate, namun juga cari feature lain yang representatif, contohnya seperti umur, jumlah anak, total pengeluaran, total transaksi, dll.</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Tulislah </a:t>
            </a:r>
            <a:r>
              <a:rPr b="1" i="1" lang="en" sz="1500">
                <a:solidFill>
                  <a:schemeClr val="dk1"/>
                </a:solidFill>
              </a:rPr>
              <a:t>Exploration Data Analysis</a:t>
            </a:r>
            <a:r>
              <a:rPr lang="en" sz="1500">
                <a:solidFill>
                  <a:schemeClr val="dk1"/>
                </a:solidFill>
              </a:rPr>
              <a:t> (EDA) yang sudah kamu lakukan, mulai dari plot yang kamu buat hingga analisis interpretasinya. Tuliskan pula insight yang dapat dijadikan rekomendasi (jika ada).</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